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Roboto Slab" panose="020B0604020202020204" charset="0"/>
      <p:regular r:id="rId17"/>
      <p:bold r:id="rId18"/>
    </p:embeddedFont>
    <p:embeddedFont>
      <p:font typeface="Roboto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5525420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05595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83bccb08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83bccb08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0679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83bccb08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83bccb08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6275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83bccb083_7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83bccb083_7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9553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83bccb083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83bccb083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79493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83bccb083_7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83bccb083_7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9011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725fe7e2c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725fe7e2c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5022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725fe7e2c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725fe7e2c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38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725fe7e2c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725fe7e2c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6441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725fe7e2c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725fe7e2c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7780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725fe7e2c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725fe7e2c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1794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725fe7e2c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725fe7e2c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091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5f792b81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5f792b81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5294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5f792b8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5f792b8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2402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0" y="714325"/>
            <a:ext cx="5783400" cy="75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PokerJunkie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765850" y="3633600"/>
            <a:ext cx="57834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Group 13: Urja </a:t>
            </a:r>
            <a:r>
              <a:rPr lang="en" dirty="0"/>
              <a:t>Soni, Chance Potter, Kena Patel, Jolekha Begum</a:t>
            </a:r>
            <a:endParaRPr dirty="0"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3325" y="1473625"/>
            <a:ext cx="3682600" cy="207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85194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Functional: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5715" lvl="1" indent="-304800" algn="just" rtl="0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Virtual environment for all body parts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5715" lvl="1" indent="-304800" algn="just" rtl="0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virtual objects should look like real ones and should have realistic measurements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5715" lvl="1" indent="-304800" algn="just" rtl="0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Options for user to practice or perform actual test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5715" lvl="1" indent="-304800" algn="just" rtl="0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System should have ability to store user data to the server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5715" lvl="0" indent="-317500" algn="just" rtl="0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Performance: 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response for moving the virtual patient should be instant.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Getting user data from server should only take few seconds.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Accuracy: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Scan tests should be accurate compared to real world scans.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Usability: 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new user should be provided with a tutorial on how to navigate through the system.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user should have ability to choose a region/language accordingly. 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None/>
            </a:pP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(cont)</a:t>
            </a:r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Reliability: 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user’s progress should be saved automatically when the system crashes.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program should not fail to load or keep the user waiting during their exercise.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application must be available 24 hours a day, unless there is maintenance.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Supportability: 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Two maintenance teams assisting via: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Phone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Email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features should be updated over the time.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Any reported bugs should also be addressed by the next update time.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Plans</a:t>
            </a:r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Things to be tested: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Correctly getting the scans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Correctly evaluating student’s results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Keeping database up-to-date with correct scores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VR giving real life experience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Store user’s previous test information to access later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Goals</a:t>
            </a:r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823700" cy="32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User Login (To keep track of user info)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Main portal 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Pick a topic/scan to practice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Complete the module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Take scan test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Autograder (evaluating the scans)</a:t>
            </a:r>
            <a:endParaRPr/>
          </a:p>
          <a:p>
            <a:pPr marL="13716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Update data on database</a:t>
            </a:r>
            <a:endParaRPr/>
          </a:p>
        </p:txBody>
      </p:sp>
      <p:pic>
        <p:nvPicPr>
          <p:cNvPr id="162" name="Google Shape;16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175" y="1231075"/>
            <a:ext cx="4059825" cy="36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Goals (Cont)</a:t>
            </a:r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104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Communication Diagram: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Classes that will be used  </a:t>
            </a:r>
            <a:endParaRPr/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2925" y="1489825"/>
            <a:ext cx="4263175" cy="318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51726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players to play poker game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Chooses their experience level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Two levels for players: Experienced &amp; Newbies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Logs into the game.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 track of the game score &amp; how many games user has won.</a:t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500" y="1597250"/>
            <a:ext cx="3471774" cy="3078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" name="Google Shape;73;p14"/>
          <p:cNvCxnSpPr/>
          <p:nvPr/>
        </p:nvCxnSpPr>
        <p:spPr>
          <a:xfrm>
            <a:off x="4632150" y="2028750"/>
            <a:ext cx="1038300" cy="5430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4" name="Google Shape;74;p14"/>
          <p:cNvSpPr/>
          <p:nvPr/>
        </p:nvSpPr>
        <p:spPr>
          <a:xfrm>
            <a:off x="5782450" y="2252700"/>
            <a:ext cx="1291900" cy="638100"/>
          </a:xfrm>
          <a:prstGeom prst="flowChartProcess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2325" y="1719025"/>
            <a:ext cx="1689949" cy="2957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8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387900" y="42607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Poker Table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6200" y="1489825"/>
            <a:ext cx="4640252" cy="30788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5"/>
          <p:cNvCxnSpPr/>
          <p:nvPr/>
        </p:nvCxnSpPr>
        <p:spPr>
          <a:xfrm rot="10800000" flipH="1">
            <a:off x="1416325" y="1744275"/>
            <a:ext cx="809400" cy="3834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" name="Google Shape;83;p15"/>
          <p:cNvSpPr/>
          <p:nvPr/>
        </p:nvSpPr>
        <p:spPr>
          <a:xfrm>
            <a:off x="2300200" y="1584575"/>
            <a:ext cx="766800" cy="3300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521800" y="2191575"/>
            <a:ext cx="1704000" cy="606900"/>
          </a:xfrm>
          <a:prstGeom prst="rect">
            <a:avLst/>
          </a:prstGeom>
          <a:noFill/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Keep track of the scores</a:t>
            </a:r>
            <a:endParaRPr sz="1800">
              <a:solidFill>
                <a:srgbClr val="00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5" name="Google Shape;85;p15"/>
          <p:cNvCxnSpPr/>
          <p:nvPr/>
        </p:nvCxnSpPr>
        <p:spPr>
          <a:xfrm flipH="1">
            <a:off x="6623675" y="828500"/>
            <a:ext cx="532500" cy="13632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6" name="Google Shape;86;p15"/>
          <p:cNvCxnSpPr/>
          <p:nvPr/>
        </p:nvCxnSpPr>
        <p:spPr>
          <a:xfrm flipH="1">
            <a:off x="5782475" y="828500"/>
            <a:ext cx="1331100" cy="14484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" name="Google Shape;87;p15"/>
          <p:cNvCxnSpPr/>
          <p:nvPr/>
        </p:nvCxnSpPr>
        <p:spPr>
          <a:xfrm flipH="1">
            <a:off x="4919825" y="785900"/>
            <a:ext cx="2140500" cy="14910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8" name="Google Shape;88;p15"/>
          <p:cNvCxnSpPr/>
          <p:nvPr/>
        </p:nvCxnSpPr>
        <p:spPr>
          <a:xfrm flipH="1">
            <a:off x="4142375" y="743300"/>
            <a:ext cx="2886000" cy="15336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9" name="Google Shape;89;p15"/>
          <p:cNvSpPr txBox="1"/>
          <p:nvPr/>
        </p:nvSpPr>
        <p:spPr>
          <a:xfrm>
            <a:off x="7081625" y="413175"/>
            <a:ext cx="1405800" cy="4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</a:t>
            </a:r>
            <a:endParaRPr sz="1800">
              <a:solidFill>
                <a:srgbClr val="00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90" name="Google Shape;90;p15"/>
          <p:cNvCxnSpPr/>
          <p:nvPr/>
        </p:nvCxnSpPr>
        <p:spPr>
          <a:xfrm flipH="1">
            <a:off x="6726975" y="3509000"/>
            <a:ext cx="708000" cy="99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1" name="Google Shape;91;p15"/>
          <p:cNvSpPr txBox="1"/>
          <p:nvPr/>
        </p:nvSpPr>
        <p:spPr>
          <a:xfrm>
            <a:off x="7533300" y="3253450"/>
            <a:ext cx="1013100" cy="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Everyone starts with $1450  </a:t>
            </a:r>
            <a:endParaRPr>
              <a:solidFill>
                <a:srgbClr val="00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92" name="Google Shape;92;p15"/>
          <p:cNvCxnSpPr/>
          <p:nvPr/>
        </p:nvCxnSpPr>
        <p:spPr>
          <a:xfrm rot="10800000" flipH="1">
            <a:off x="1642375" y="4059675"/>
            <a:ext cx="668700" cy="3246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3" name="Google Shape;93;p15"/>
          <p:cNvSpPr txBox="1"/>
          <p:nvPr/>
        </p:nvSpPr>
        <p:spPr>
          <a:xfrm>
            <a:off x="314725" y="4344950"/>
            <a:ext cx="14058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Shows Moves of players</a:t>
            </a:r>
            <a:endParaRPr>
              <a:solidFill>
                <a:srgbClr val="00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 to make moves</a:t>
            </a:r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body" idx="1"/>
          </p:nvPr>
        </p:nvSpPr>
        <p:spPr>
          <a:xfrm>
            <a:off x="4351250" y="1470175"/>
            <a:ext cx="46764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4 options to make moves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Check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Fold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Call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Bet</a:t>
            </a:r>
            <a:endParaRPr/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725" y="1620775"/>
            <a:ext cx="3691799" cy="3482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" name="Google Shape;101;p16"/>
          <p:cNvCxnSpPr/>
          <p:nvPr/>
        </p:nvCxnSpPr>
        <p:spPr>
          <a:xfrm flipH="1">
            <a:off x="2802800" y="3597500"/>
            <a:ext cx="2085000" cy="5802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2" name="Google Shape;102;p16"/>
          <p:cNvSpPr txBox="1"/>
          <p:nvPr/>
        </p:nvSpPr>
        <p:spPr>
          <a:xfrm>
            <a:off x="5005825" y="3400800"/>
            <a:ext cx="2399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Write how much money they want to bet</a:t>
            </a:r>
            <a:endParaRPr>
              <a:solidFill>
                <a:srgbClr val="00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 Option</a:t>
            </a:r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6770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Provides more details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About: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Shows information about the game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Help: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How to play. What each move means.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 rank of each hand and what they are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My stats:</a:t>
            </a:r>
            <a:endParaRPr sz="140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Player’s score information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7350" y="255063"/>
            <a:ext cx="1943100" cy="17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3400" y="2681800"/>
            <a:ext cx="3363424" cy="227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/>
          <p:nvPr/>
        </p:nvSpPr>
        <p:spPr>
          <a:xfrm>
            <a:off x="7248100" y="2122300"/>
            <a:ext cx="236100" cy="4143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 Win</a:t>
            </a:r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5423200" y="1652075"/>
            <a:ext cx="3640800" cy="30789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dist="38100" dir="5400000" fadeDir="5400012" sy="-100000" algn="bl" rotWithShape="0"/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Show who won the game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Progressively shows cards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Shows other player cards at the end of the round</a:t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650" y="1652075"/>
            <a:ext cx="4943648" cy="326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/>
          <p:nvPr/>
        </p:nvSpPr>
        <p:spPr>
          <a:xfrm>
            <a:off x="3835500" y="1532225"/>
            <a:ext cx="1399800" cy="10917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of the Coding Project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X-Ray Simulation Software</a:t>
            </a: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12" y="1527625"/>
            <a:ext cx="7184776" cy="300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plan is to give medical students a place where they will have virtual reality aspect to learn and practice X-Rays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Students will be able to position virtual patients and take virtual X-rays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will be first trained and later they will be tested 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Students will be required to pass certain number of X-ray tests before they actually go perform their duty in the real world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499</Words>
  <Application>Microsoft Office PowerPoint</Application>
  <PresentationFormat>On-screen Show (16:9)</PresentationFormat>
  <Paragraphs>83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Roboto Slab</vt:lpstr>
      <vt:lpstr>Times New Roman</vt:lpstr>
      <vt:lpstr>Arial</vt:lpstr>
      <vt:lpstr>Roboto</vt:lpstr>
      <vt:lpstr>Marina</vt:lpstr>
      <vt:lpstr>PokerJunkie</vt:lpstr>
      <vt:lpstr>Overview</vt:lpstr>
      <vt:lpstr>The Poker Table</vt:lpstr>
      <vt:lpstr>GUI to make moves</vt:lpstr>
      <vt:lpstr>File Option</vt:lpstr>
      <vt:lpstr>Detect Win</vt:lpstr>
      <vt:lpstr>End of the Coding Project</vt:lpstr>
      <vt:lpstr>X-Ray Simulation Software</vt:lpstr>
      <vt:lpstr>Summary</vt:lpstr>
      <vt:lpstr>Requirements</vt:lpstr>
      <vt:lpstr>Requirements (cont)</vt:lpstr>
      <vt:lpstr>Test Plans</vt:lpstr>
      <vt:lpstr>Design Goals</vt:lpstr>
      <vt:lpstr>Design Goals (Cont)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PokerJunkie</dc:title>
  <dc:creator>Urja Soni</dc:creator>
  <cp:lastModifiedBy>Urja Soni</cp:lastModifiedBy>
  <cp:revision>1</cp:revision>
  <dcterms:modified xsi:type="dcterms:W3CDTF">2018-11-26T03:03:58Z</dcterms:modified>
</cp:coreProperties>
</file>